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2" r:id="rId3"/>
    <p:sldId id="258" r:id="rId4"/>
    <p:sldId id="257" r:id="rId5"/>
    <p:sldId id="259" r:id="rId6"/>
    <p:sldId id="260" r:id="rId7"/>
    <p:sldId id="286" r:id="rId8"/>
    <p:sldId id="283" r:id="rId9"/>
    <p:sldId id="284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61" r:id="rId20"/>
    <p:sldId id="262" r:id="rId21"/>
    <p:sldId id="263" r:id="rId22"/>
    <p:sldId id="264" r:id="rId23"/>
    <p:sldId id="295" r:id="rId24"/>
    <p:sldId id="298" r:id="rId25"/>
    <p:sldId id="299" r:id="rId26"/>
    <p:sldId id="300" r:id="rId27"/>
    <p:sldId id="296" r:id="rId28"/>
    <p:sldId id="301" r:id="rId29"/>
    <p:sldId id="302" r:id="rId30"/>
    <p:sldId id="303" r:id="rId31"/>
    <p:sldId id="297" r:id="rId32"/>
    <p:sldId id="304" r:id="rId33"/>
    <p:sldId id="305" r:id="rId34"/>
    <p:sldId id="306" r:id="rId35"/>
    <p:sldId id="265" r:id="rId36"/>
    <p:sldId id="267" r:id="rId37"/>
    <p:sldId id="268" r:id="rId38"/>
    <p:sldId id="269" r:id="rId39"/>
    <p:sldId id="307" r:id="rId40"/>
    <p:sldId id="310" r:id="rId41"/>
    <p:sldId id="311" r:id="rId42"/>
    <p:sldId id="312" r:id="rId43"/>
    <p:sldId id="308" r:id="rId44"/>
    <p:sldId id="313" r:id="rId45"/>
    <p:sldId id="314" r:id="rId46"/>
    <p:sldId id="315" r:id="rId47"/>
    <p:sldId id="309" r:id="rId48"/>
    <p:sldId id="316" r:id="rId49"/>
    <p:sldId id="317" r:id="rId50"/>
    <p:sldId id="318" r:id="rId51"/>
    <p:sldId id="270" r:id="rId52"/>
    <p:sldId id="271" r:id="rId53"/>
    <p:sldId id="272" r:id="rId54"/>
    <p:sldId id="273" r:id="rId55"/>
    <p:sldId id="319" r:id="rId56"/>
    <p:sldId id="322" r:id="rId57"/>
    <p:sldId id="323" r:id="rId58"/>
    <p:sldId id="324" r:id="rId59"/>
    <p:sldId id="320" r:id="rId60"/>
    <p:sldId id="325" r:id="rId61"/>
    <p:sldId id="326" r:id="rId62"/>
    <p:sldId id="327" r:id="rId63"/>
    <p:sldId id="321" r:id="rId64"/>
    <p:sldId id="328" r:id="rId65"/>
    <p:sldId id="329" r:id="rId66"/>
    <p:sldId id="330" r:id="rId67"/>
    <p:sldId id="274" r:id="rId68"/>
    <p:sldId id="275" r:id="rId69"/>
    <p:sldId id="276" r:id="rId70"/>
    <p:sldId id="277" r:id="rId71"/>
    <p:sldId id="332" r:id="rId72"/>
    <p:sldId id="335" r:id="rId73"/>
    <p:sldId id="336" r:id="rId74"/>
    <p:sldId id="337" r:id="rId75"/>
    <p:sldId id="333" r:id="rId76"/>
    <p:sldId id="338" r:id="rId77"/>
    <p:sldId id="339" r:id="rId78"/>
    <p:sldId id="340" r:id="rId79"/>
    <p:sldId id="334" r:id="rId80"/>
    <p:sldId id="341" r:id="rId81"/>
    <p:sldId id="342" r:id="rId82"/>
    <p:sldId id="343" r:id="rId83"/>
    <p:sldId id="278" r:id="rId84"/>
    <p:sldId id="279" r:id="rId85"/>
    <p:sldId id="280" r:id="rId86"/>
    <p:sldId id="281" r:id="rId87"/>
    <p:sldId id="344" r:id="rId88"/>
    <p:sldId id="347" r:id="rId89"/>
    <p:sldId id="348" r:id="rId90"/>
    <p:sldId id="349" r:id="rId91"/>
    <p:sldId id="345" r:id="rId92"/>
    <p:sldId id="350" r:id="rId93"/>
    <p:sldId id="351" r:id="rId94"/>
    <p:sldId id="352" r:id="rId95"/>
    <p:sldId id="346" r:id="rId96"/>
    <p:sldId id="353" r:id="rId97"/>
    <p:sldId id="354" r:id="rId98"/>
    <p:sldId id="355" r:id="rId9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1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0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3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ngello/Proyectos_Algoritmo_MAV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7CF4DA-5F4B-9CFC-BB5F-A8FA9582C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s-MX" dirty="0"/>
              <a:t>Capturas de Proyecto 2 de diseño y </a:t>
            </a:r>
            <a:r>
              <a:rPr lang="es-MX" dirty="0" err="1"/>
              <a:t>algoritMos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632BA5-F5B7-D2DF-7968-BAF1F80A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200697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Ing. Miguel Angel Villanueva Méndez</a:t>
            </a:r>
          </a:p>
          <a:p>
            <a:r>
              <a:rPr lang="es-MX" dirty="0"/>
              <a:t>Dr. Rolando Quintero Téllez</a:t>
            </a:r>
          </a:p>
          <a:p>
            <a:pPr algn="ctr"/>
            <a:r>
              <a:rPr lang="es-MX" dirty="0"/>
              <a:t>Materia CORE</a:t>
            </a:r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E38FCDC5-4328-8DB4-0D99-A2F816FC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1" r="11948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42F11A-4E1A-EBF1-05E5-CD65AC8E1DC5}"/>
              </a:ext>
            </a:extLst>
          </p:cNvPr>
          <p:cNvSpPr txBox="1"/>
          <p:nvPr/>
        </p:nvSpPr>
        <p:spPr>
          <a:xfrm>
            <a:off x="5468302" y="6250453"/>
            <a:ext cx="6723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3"/>
              </a:rPr>
              <a:t>https://github.com/MrAngello/Proyectos_Algoritmo_MAVM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328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503E5-5B11-422C-CC6C-0A9AD655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8777F-1090-AD81-C7E9-48F5AC33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91361E8-9AA6-29D5-CD78-8F7FD6EC2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9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3FCABB-CD22-A421-B037-4B671366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89" y="2221991"/>
            <a:ext cx="3823717" cy="38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E24C-CBA7-C043-6EC3-82FB6A23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63FF1-2DCB-E365-BA1E-6C0A8E58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495988"/>
            <a:ext cx="10691265" cy="186602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malas</a:t>
            </a:r>
            <a:br>
              <a:rPr lang="pt-BR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dfs_r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39953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D583-BD6B-AE1E-573B-4CE441C5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611BA-AA22-326F-0AA5-06807E08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9B68534-E682-3B95-9232-515CC3E71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B9AEE7-D35E-154B-3545-360AF235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09" y="2221992"/>
            <a:ext cx="3755420" cy="37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9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5C729-B04B-EB14-2850-3364ED2B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08598-3E4C-60D4-3D30-3CA1B008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Dfs_r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C708602-4990-F52E-3019-E91DBCE17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63975D-BC55-5EA3-9149-E7B4C694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09" y="2221992"/>
            <a:ext cx="3685050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FFFD-0ED8-6314-26C8-3DC18661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FBBA8-B7DA-6284-10EC-86A3B4C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Dfs_r</a:t>
            </a:r>
            <a:r>
              <a:rPr lang="es-MX" dirty="0"/>
              <a:t>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0886125-6BCF-D8BD-B9D3-92066D7E2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54BBBB-DF15-958C-CF08-9CAFB86F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39" y="2221992"/>
            <a:ext cx="3757615" cy="372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1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B0262-7CAB-CB1C-880A-4AAAACC9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8144D-FB36-743E-56CA-2496487F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495988"/>
            <a:ext cx="10691265" cy="186602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malas</a:t>
            </a:r>
            <a:br>
              <a:rPr lang="pt-BR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61716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CAF39-2C91-68DA-DC92-DE821678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B8518-307B-526E-7DC1-C0AF1C54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B0E2F89-9C3E-8824-F017-3F27BA7EF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2DAC5B-B5BF-A3A1-3147-3335D2C6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07" y="2221992"/>
            <a:ext cx="3678303" cy="37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8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A618-661B-EC66-561F-BC806948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4A339-58BC-03A9-4D21-6F186A9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Dfs_I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18F6297-75C5-C7B6-BFE6-321BE4183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8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336158-F71A-ACC7-8829-ADF2B90C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16" y="2221991"/>
            <a:ext cx="3745829" cy="3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0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B398-32BF-1D6C-622F-BCCC9F588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743AE5-2F97-33D0-D3A9-09A80872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Dfs_I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B9CFDC-B264-AB71-F431-7DD7BE09B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79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AE722D-6C49-307F-2BA1-4A2E68C9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73" y="2221992"/>
            <a:ext cx="375156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BEE9-62B6-029E-B49B-3FA24362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6B08-E4E3-08C8-D4A6-6CDB72B6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83596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A97FC0-5480-C65A-0935-C77DB903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2C2D-9258-E535-4F93-631ABDAC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5DC-2C9C-B296-8389-EE38BB9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B4A342B-44DB-20AE-34D2-ABE9EADD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264" y="2222500"/>
            <a:ext cx="712409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889964-6DB9-9380-7714-7C234B69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953" y="2221992"/>
            <a:ext cx="3593537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1ADB-8431-724E-2A02-ED3109FD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4BDB2-62AE-2159-BE53-0CA3ED2D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6581E49-FC0E-34A0-A595-859082AE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13" y="2222500"/>
            <a:ext cx="712409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A69DFE-2D91-8855-9943-F6C4DCE5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07" y="2221991"/>
            <a:ext cx="3735581" cy="374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FD01-DBB0-CB04-3FA5-A2906BDA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FEA6E-783B-FB0D-7FB4-769C56F4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4AB1B8A-EB17-6125-5D04-703B60FA0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162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84F8AD-6EB0-2B3B-525B-D49A838F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57" y="2221992"/>
            <a:ext cx="381312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D5F7-F91F-FC96-1491-1E3B17181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5ED442-3E60-1483-61D5-E6F6303D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67515"/>
            <a:ext cx="10691265" cy="3122970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br>
              <a:rPr lang="es-MX" sz="80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bfs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599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D474-F1D2-6D2D-61BE-EC469114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D2057-55F0-B53F-4028-9948F648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B6FD208-34D5-CBD0-E093-A94DEE787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3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2168FC-FBB3-8BB3-9D53-EDB5FBDB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08" y="2221992"/>
            <a:ext cx="3667285" cy="37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3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191B-EED6-0714-6910-BD012EA6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4F26E-EA68-0676-832E-44C1EC5E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678CA3D-0625-87EF-F0CA-073EC69B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12EE9B-2001-81A8-7908-4BB720D68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0" y="2221991"/>
            <a:ext cx="3908074" cy="37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9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EFFE-C92C-B893-8398-EB919AFC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37BA8-1DAA-F10D-B41D-9288B5AB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AD3EA05-33FE-1757-147C-4E842C7E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4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109BE2-350E-E95F-51C0-CF104ED4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337" y="2221992"/>
            <a:ext cx="3656270" cy="37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84615-0E83-58D9-C860-6F790EFBB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0BEB6-AFC4-F98F-9A6A-012026FA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67515"/>
            <a:ext cx="10691265" cy="3122970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br>
              <a:rPr lang="es-MX" sz="80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Dfs_R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57838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76998-A37F-EACB-C43E-B12E1BB2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A5174-0218-3C74-E3D0-A2ABD509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651AA25-5E1B-EA58-C362-C451BBB61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7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C4930A2-DC6D-0393-DEB1-FB15D70C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947" y="2221992"/>
            <a:ext cx="3784747" cy="37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21C9F-299B-7264-5D21-5A0B736D8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9D1B2-06B5-6AC5-317F-33E0C0C3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D7E1DB4-C93A-9B42-F791-8FDE40B7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96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173F87-B609-938B-5B8C-AE512968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91" y="2221992"/>
            <a:ext cx="3849680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C995C-93E6-D9F0-24D4-3ABB273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705977"/>
            <a:ext cx="10691265" cy="1446046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r>
              <a:rPr lang="pt-BR" sz="7200" dirty="0" err="1"/>
              <a:t>mallas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61549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E7A66-AFF1-7965-0DAB-7E6D92A4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214B3-1390-9F9E-1261-6C672B10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96A9638-15E2-8136-8CEB-8CD3FF039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11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52FAC3-7D9F-5F3A-0465-1AC762B5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06" y="2221991"/>
            <a:ext cx="3678301" cy="36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60D9-9FAC-EC9D-B150-032FDCAC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8983F-D9E1-0B37-CD16-BE74980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67515"/>
            <a:ext cx="10691265" cy="3122970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br>
              <a:rPr lang="es-MX" sz="80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Dfs_I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41560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AD35-CEB0-008B-96A6-D7FDED89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6ABD7-E4F3-291A-A829-23AA59A2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88A2137-7D79-249A-1FC6-CCC570AA9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35B76F-0CAF-6DE2-2163-B1065C46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0" y="2221991"/>
            <a:ext cx="3524066" cy="37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13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F785-EC67-DBB3-9B3A-9C912C8D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9EC84-C51E-7ED6-6E0D-3B8D0C8C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D68AB1A-9746-D767-B5AD-A8CF6035A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C39793-1F81-519E-8E56-8F580FEF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0" y="2221992"/>
            <a:ext cx="375935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0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2A68-8111-8619-6662-DD7271D1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0320F-91F0-6A04-79AD-A770E350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8DE088C-C23B-D186-FF92-EAF9AAD7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9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C409EE-BE82-C141-6572-3E89D3E5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87" y="2221992"/>
            <a:ext cx="3744403" cy="37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9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13CE-74CE-D360-5E0C-504EC129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0E2A9-CDBE-A0E8-BBBE-288130D5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</a:p>
        </p:txBody>
      </p:sp>
    </p:spTree>
    <p:extLst>
      <p:ext uri="{BB962C8B-B14F-4D97-AF65-F5344CB8AC3E}">
        <p14:creationId xmlns:p14="http://schemas.microsoft.com/office/powerpoint/2010/main" val="12092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E8A6-D748-1BC5-8EB5-E1133A15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0C84-ED29-ADA5-E9BF-531E55C4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50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7244453-5B35-75D4-B36C-0ED2F59F6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381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3BB5B76-CB42-BAAD-05AD-297C07828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476" y="2221992"/>
            <a:ext cx="359332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0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1F13F-6B4C-6D1F-9614-C4A9CF22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301C-F658-F3C1-0EBD-D819E93B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9A365EC-69D3-1AAA-92BE-8F3D3E15E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77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51ADC5-92F6-D45D-3BAF-605E1E0A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72" y="2221992"/>
            <a:ext cx="37809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C0D12-8F05-7538-CE68-62438F99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A656-75BF-09D9-8249-7746FC0E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9A469CA-38DE-6870-379C-8BCAD41C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BA9CE9-2EDE-E52F-E972-0F0B70DB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09" y="2221992"/>
            <a:ext cx="362580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5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B1645-20C3-F813-5328-A6BF31EE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27082-A607-D606-11F7-9635F2A2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73023"/>
            <a:ext cx="10691265" cy="311195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BFS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5672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649C4-63FD-2EAD-9EF9-E4A4BC48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50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05C1AA-C0B8-88D8-2F27-E9370DBF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5" y="2207133"/>
            <a:ext cx="7117080" cy="373646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956EF1-FFAA-A22A-9AE2-8E215CF6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65" y="2221992"/>
            <a:ext cx="380348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2076D-71E5-90A1-CB77-54A1BCCE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59160-D47E-FD3F-24E4-62465F6FF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4202C6A-5C30-3443-9354-0113178F0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13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11342C-61FD-7EA3-1466-C5469780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08" y="2221992"/>
            <a:ext cx="360299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F2C5-7921-3745-E453-B3AD7C3E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2E729-01FB-59B2-9CFF-6F5B7B57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A8727F9-5D02-9FBA-0493-9CB77F85D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96" y="2222500"/>
            <a:ext cx="7124095" cy="37401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815FC4-7EB1-BCD5-2CC8-2AC3B130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91" y="2221992"/>
            <a:ext cx="365240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1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4D9D-1627-A8D1-A37C-C11F5154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2D16-E70F-C3C4-42D1-7E667681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900CC5A-B884-A40A-E555-1EA7301C6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27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B1B62A-1097-62A2-1EDE-24457C26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80" y="2221991"/>
            <a:ext cx="3703078" cy="37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64BB4-F0F5-4332-2580-FB69C099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E9155-3575-CE02-0B77-E81B64D3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3034835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Dfs_R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320148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C34F-A404-7A43-ACCA-581F0FE75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482DB-5B5F-E43D-57CD-D6D4E122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FC8E25C-6896-9F8A-3317-6C093683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8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BFF3907-92F4-19E9-9D39-C1D73429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23" y="2221992"/>
            <a:ext cx="3805669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34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CA196-40C4-4028-F5F3-0C32D60E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AF97-6474-9002-1B61-405AD1A9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Dfs_R</a:t>
            </a:r>
            <a:r>
              <a:rPr lang="es-MX" dirty="0"/>
              <a:t> 200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882211F-4560-5ED2-BDF0-14E312027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78" y="2222500"/>
            <a:ext cx="7124095" cy="3740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395C1E-3A89-DF45-C41D-A389E886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73" y="2221992"/>
            <a:ext cx="368446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2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6055-7BFD-BF22-04AA-E9FE971E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060B3-B826-6317-B707-4D267080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Dfs_R</a:t>
            </a:r>
            <a:r>
              <a:rPr lang="es-MX" dirty="0"/>
              <a:t>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DC7ADF0-3D9E-A16E-4122-27D294B7C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79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C66143-3F05-3C47-698D-EA8E33BB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73" y="2221992"/>
            <a:ext cx="3725159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8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8884-9817-E323-58BF-FFD58A7A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9471A-FF54-B05D-9A47-B8AE552B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691128"/>
            <a:ext cx="10691265" cy="3475744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566499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B47F-2432-C921-9AC9-280023CE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9A6D5-D872-5408-DA6C-43D8AF25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5807D48-01D3-E0B8-0B25-A016FB8A2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9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6068D5-3298-CD68-418A-FDE6DC91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89" y="2221992"/>
            <a:ext cx="351442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AF2D-D8FF-4653-BDA9-3D4A70B0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F00A0-F31B-B0FE-182B-0E5F76ED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Dfs_I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124A664-6F1A-7569-6F6E-6A6F7A8DC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48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B128FC-9A67-4ED6-BC2A-DC17685BE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343" y="2221992"/>
            <a:ext cx="3590168" cy="37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38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CABA-9C17-3C77-0DDA-1FA66F78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45EDD-89FA-421A-E6FE-013ACEA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8E35CC-66B1-A6EE-3045-0F70743E2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29" y="2221992"/>
            <a:ext cx="712409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97EB75E-920E-2C53-BF62-3D538DF9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424" y="2221992"/>
            <a:ext cx="3855016" cy="37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6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857B-7247-4023-A6B2-91FF2BDA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DFA7-761A-9FC1-DE08-772BE4EE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árbol </a:t>
            </a:r>
            <a:r>
              <a:rPr lang="es-MX" dirty="0" err="1"/>
              <a:t>Dfs_I</a:t>
            </a:r>
            <a:r>
              <a:rPr lang="es-MX" dirty="0"/>
              <a:t> 500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0330137F-EA41-35BD-6C66-D8E3287A2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8" y="2222500"/>
            <a:ext cx="7124095" cy="37401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D69C4C-4BD0-FB62-D3AA-36EB835C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223" y="2221992"/>
            <a:ext cx="374015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28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D04E-491A-6FD9-85F2-1F64F014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7399-EC6D-17D6-3C8B-26E60F74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</a:p>
        </p:txBody>
      </p:sp>
    </p:spTree>
    <p:extLst>
      <p:ext uri="{BB962C8B-B14F-4D97-AF65-F5344CB8AC3E}">
        <p14:creationId xmlns:p14="http://schemas.microsoft.com/office/powerpoint/2010/main" val="1973153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F977-71E1-026F-4350-27DF77F8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7F35E-8E1B-A2E3-7597-5575BA8F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50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46496CE-384D-7E02-6400-7D49FDBE0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9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732EFD1-CBA6-0CB2-AC87-C1008C46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90" y="2221992"/>
            <a:ext cx="3744772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5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C42B-BF7D-A7B2-B383-B5CBC82F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9A11-1031-7BB1-9A91-7308C5D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D3212CC-8FE1-CD15-8392-DD36FF872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78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BBB95E-7EED-FB84-F026-729202DC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73" y="2221992"/>
            <a:ext cx="3777454" cy="37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0EF7C-459C-CA4C-7401-8534C6582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8A6D5-07CE-BDA7-050A-A79D40F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E57C74A-61E9-88EB-18A0-9A69ECFF5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4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84E8B8-670D-7689-5FE3-C161986B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39" y="2221992"/>
            <a:ext cx="3678761" cy="36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3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80B0-9702-7905-D57B-C6C6D9151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7B22D-B731-74DB-2695-59F20E74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56654"/>
            <a:ext cx="10691265" cy="2957717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BFS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210532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05D02-73CC-1EB6-3DF1-95696B0F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CFD5E-D3B9-03F3-EE7F-FFBA695F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EACB010-9CBF-F4CE-F806-011D0E41F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4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EC1CC1-E536-698B-E768-F97E2538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37" y="2221991"/>
            <a:ext cx="3755420" cy="37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7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3618E-4CE0-5B34-CE2D-57904EAF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993F6-80A1-E470-5F65-7BF74A1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C14D8AC-B9F0-2454-BC83-D89CBBCA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77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A2FAFD-1158-3563-0432-B3A5170C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71" y="2221992"/>
            <a:ext cx="382665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81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2A80-4A11-2EA5-D0D4-3549E307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A4BA9-F8BB-9DF3-A35D-AA4A577D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0E0A00E-4E80-DAAB-6FB6-86F2155EC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9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EE48B2-5394-18F2-B7EF-171FBC7B9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89" y="2221992"/>
            <a:ext cx="369927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87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FF91-BA44-FCEB-FD8F-D756715E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FC56C-B24F-9A68-EA57-E5D6E43D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56654"/>
            <a:ext cx="10691265" cy="2957717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Dfs_R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67428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D45B-830B-2159-CA6F-8BF37C7C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FB14B-687A-A1A2-3945-C8E97048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5F94308-CC55-BCFB-06E3-B0E7EF00C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6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73E215-A075-429D-42C3-3762B536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1" y="2221992"/>
            <a:ext cx="378091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6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2FD8-466A-A40F-1CD7-D9F4D8C3C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D1336-266A-E59C-16DE-821A90B1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09AE958-D593-4E3E-475E-1C284C994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79" y="2222500"/>
            <a:ext cx="7124095" cy="37401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1C2E081-7859-9E2E-E50A-194679A4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74" y="2221992"/>
            <a:ext cx="360227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8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A39B9-2978-AE7C-25FF-47F67D94A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41A2-6206-ADE5-EDF8-D1038966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DFS_R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6144FC2-9571-FC62-741C-975D21CC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5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8EEB9E-B2EE-12EC-1C44-961A5133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0" y="2221992"/>
            <a:ext cx="361613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8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49D8-37CA-12EC-E91E-C002EBD91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45F8-544A-17E0-557A-E0384D08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DFS_R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883119E-90B0-F447-916B-D61A0A4BC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96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B8BEEB4-3813-411B-4E14-95584077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30" y="2221992"/>
            <a:ext cx="3666635" cy="37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9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7C599-4748-8E2F-2E28-BF392DC6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86F21-B05D-55A4-ED2D-650EB2BD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856654"/>
            <a:ext cx="10691265" cy="2957717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68635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9443-9A45-EA8D-50D1-52B6146E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6DB8C-F6F0-02EB-E24D-253C52CE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2012664-8431-AC55-0DE4-BEB59EC8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44" y="2222500"/>
            <a:ext cx="712409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045313-86A9-3C41-D85B-D378530E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39" y="2221992"/>
            <a:ext cx="387532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6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7F1B-2313-8710-4754-B2F97AC4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A612F-3EC8-A2E9-D26F-6241C074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DFS_I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66DA0F8-62A6-4F8B-5485-AB55FF34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9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3289274-9B5D-D041-46FD-87D291A8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4" y="2221992"/>
            <a:ext cx="3631750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1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E862-BE8E-C751-90B7-F4961EC6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3C35D-B0F8-57FF-EC7E-0B580BA3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árbol DFS_I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5449005-B305-EDDF-21F9-BE3DECE06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46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DEDB669-1ECE-82C1-0496-4CB0A89D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1" y="2221992"/>
            <a:ext cx="3616562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EACC-33AB-62D2-2912-52E0694D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A360-14AD-37F8-0E0C-3F3E50DD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</a:p>
        </p:txBody>
      </p:sp>
    </p:spTree>
    <p:extLst>
      <p:ext uri="{BB962C8B-B14F-4D97-AF65-F5344CB8AC3E}">
        <p14:creationId xmlns:p14="http://schemas.microsoft.com/office/powerpoint/2010/main" val="2905562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790C0-ED78-9CE5-EDF4-F515416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C39-8ACB-5114-82C9-CDEBAC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50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39180F5-8746-8A2D-4FC5-418C2C30E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043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8805FC-A53A-7D04-3F4B-A536B3C6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138" y="2221992"/>
            <a:ext cx="3706840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87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E999-506F-544B-257B-E2257285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9E8B6-FD62-1081-BD78-56481468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18304E7-9AEE-37A3-0EA4-ECEB3F37E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025" y="2222500"/>
            <a:ext cx="7124095" cy="3740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A15F43-06A3-A06A-E19A-6B948AC2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20" y="2221992"/>
            <a:ext cx="364070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FA1AB-293F-5B32-4F4A-17D922C6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F0FCD-0766-9231-CA1E-8B06F7BE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495988"/>
            <a:ext cx="10691265" cy="186602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malas</a:t>
            </a:r>
            <a:br>
              <a:rPr lang="pt-BR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bfs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3546750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06C2-CE0D-4CE9-4AC5-63E160E7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C9965-49DA-B796-A6B4-C1726324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8CC1797-50FD-BD89-B8D6-0D86C78FB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01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C620B5-0001-1703-D7CD-8A5FD797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96" y="2221991"/>
            <a:ext cx="3722103" cy="36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631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8CB4-BF9D-3FD1-3003-5FDDD31C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265EF-0D5C-D2B6-2EA9-DA22C637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38258"/>
            <a:ext cx="10691265" cy="2981484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BFS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3858004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EED2-CE39-94F1-52E3-917CE1B4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8F91B-738D-F77B-AC4B-02A84BCD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BA7DC46-F961-21C0-3A9B-79C677586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00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EB5ED8-A39C-861C-348E-CFF01ABA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99" y="2199924"/>
            <a:ext cx="3440135" cy="37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6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FC44-DC6E-77A8-5E5E-ADDA51D5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97939-4849-748D-57D4-B92471D5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DD14D3-D159-53E2-B41D-A7387980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4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5752302-EF27-D9CE-2960-A9873F08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39" y="2221992"/>
            <a:ext cx="3738087" cy="37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15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B15F-F2A5-1AA0-7E6B-ABF9CB01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38BEE-03B0-07BE-274C-213F3250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4E15F06-2480-3B3B-8096-E8398040A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25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2C1A71-A830-AAB9-1B53-C79A2005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20" y="2221992"/>
            <a:ext cx="371416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82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8A726-03B7-E2AC-7647-766F21FA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218AE-651F-D045-5387-58B9FA94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38258"/>
            <a:ext cx="10691265" cy="2981484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DFS_r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089224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61736-4147-3915-E99A-1CC94E4B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81AB3-A143-FD77-7501-94B5574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AC90282-A7E0-7180-3941-03B2E0C9F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96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745012-2FFE-F8C8-238C-1F271871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91" y="2221992"/>
            <a:ext cx="369844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6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7403-9D64-B80A-F0DD-C854ACB6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E7D22-6028-9E68-375A-ABBB0EC1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Dfs_R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B8B58CD-755A-2B42-26BE-E5ABA63D9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0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CC1049-30B0-F29B-9A35-A5D28B90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98" y="2221992"/>
            <a:ext cx="383438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8FDE-F170-B873-F2E8-8F3CF0F9C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ECA42-B8DF-6D4E-950B-F91DF4FB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Dfs_R</a:t>
            </a:r>
            <a:r>
              <a:rPr lang="es-MX" dirty="0"/>
              <a:t>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494427-7935-6F06-974B-7AC8C0F0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16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FEFBB2-3C78-AD7C-FAD9-C6BFFE588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10" y="2221992"/>
            <a:ext cx="3706479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2BF3-F2FC-9AC9-AFD5-060BF237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1DEBD-131B-3DFE-C6A4-3F5CC9AF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38258"/>
            <a:ext cx="10691265" cy="2981484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</a:t>
            </a:r>
            <a:r>
              <a:rPr lang="pt-BR" sz="4400" dirty="0" err="1"/>
              <a:t>dFS_I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26438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B75E-18E5-ADD5-DDC6-1E00C148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E6787-AAF0-8168-9F91-A6DE710F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156ECB1-3F22-7A29-2035-83FB49CC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95" y="2221992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000E49-2105-8820-ADE5-4A247F67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89" y="2221992"/>
            <a:ext cx="3666635" cy="37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88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7DDD-504C-D38F-C034-62799893E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3760F-CE3B-74B8-413F-2F3D5623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589FBCB-9616-5709-5526-6C8B4A919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60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29A0CC-9FB3-70B6-F0AD-60109FB9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55" y="2221992"/>
            <a:ext cx="356243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86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F99A-F5C1-79CC-BFC3-02CD49C42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8D937-55BB-CCEB-E1ED-DB1AA195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Dfs_I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0668F53-23B0-06A2-51D3-497A0D64D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92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931F90-5A3F-F818-EE1D-50DC691E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86" y="2221992"/>
            <a:ext cx="3714029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279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3D8E-E53F-48F7-1ADC-0F682E32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E86E7-FB61-B06B-D699-B73E061F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árbol </a:t>
            </a:r>
            <a:r>
              <a:rPr lang="es-MX" dirty="0" err="1"/>
              <a:t>Dfs_I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761FA52-24B5-F6D2-B4E7-E6A06EF2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246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9B2C55-F7B9-D4DE-EA95-673B82CF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40" y="2221992"/>
            <a:ext cx="3717539" cy="3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85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5C4A-7BC4-84F3-FC99-1170CB33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AAD24-7692-AA2F-6861-8E47AED6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2150934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8108-8289-25E3-432C-CC5157CC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7161-DAB8-16A6-D71E-1C91A6AA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50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9663207-EC63-9040-591F-0F5D8CED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69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56202B-A510-2226-61EC-2D77088C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89" y="2221992"/>
            <a:ext cx="3737896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9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C43D-4891-D230-0092-BA659A6FE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AB809-DDD3-4C6F-F2C7-61E31714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BD515E-30E8-7528-AC5B-934D55CF2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972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7B2013-5E11-6FF3-584E-C76AF641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067" y="2221992"/>
            <a:ext cx="3758636" cy="37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31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D3D87-5631-3677-EB9C-03EBEC29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6FFF5-D2E2-B4AF-4BA3-8D504CEE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500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BFD326B-F4D1-F01E-4EA4-950625C3B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248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3F996A-3606-6B51-3F52-80AB68D0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43" y="2221992"/>
            <a:ext cx="3770312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1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DCC5-6ACF-7278-3B7C-8DE5D401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6E2B1-7FD5-EC54-5A22-15CC7815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02298"/>
            <a:ext cx="10691265" cy="305340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BFS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41387431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3AA0-75CA-0C80-BC4B-6DC34AEE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4C91-19F5-D048-3517-80DD855A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D53C9A9-F2A0-A831-A129-5920047EC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26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63A891-934D-96F4-2737-37E0EEAF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21" y="2221992"/>
            <a:ext cx="3859730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5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77E25-FBFF-2282-16D4-9496E7C45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57951-FB9E-06A2-C61A-A4DC7F15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6D37A00-4F60-DE06-F568-D366E4652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38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9B09EF-A3DA-6078-2FF8-B86CBDE9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33" y="2221992"/>
            <a:ext cx="3614798" cy="37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7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E2F74-BB0F-3F71-8D71-4CAF64B4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83A7A-4AFB-9439-9FF3-85F7DE47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árbol </a:t>
            </a:r>
            <a:r>
              <a:rPr lang="es-MX" dirty="0" err="1"/>
              <a:t>bfs</a:t>
            </a:r>
            <a:r>
              <a:rPr lang="es-MX" dirty="0"/>
              <a:t> 200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A386A40-1B03-8A5A-E903-49F70B304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21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966509-49DD-C486-BCCE-300CD4E8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07" y="2221992"/>
            <a:ext cx="3706898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851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D316-DF1C-469C-8569-7CB7EAC1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3E1F9-4E1B-EB7F-21C4-6A6752F1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bfs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0D89B27-6844-D824-78B2-025039EB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702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D87A25-0CB1-EFC3-E2EA-0E6A1F63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96" y="2221992"/>
            <a:ext cx="3738083" cy="37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97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1AE5-F725-6091-C7D0-E9A1F0051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8E763-EC76-EBE0-E932-12D2CB02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02298"/>
            <a:ext cx="10691265" cy="305340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DFS_R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5749970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B86C-8DFF-CE63-BFEF-1CB4963C9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B2A4F-E1E9-B89D-8C66-8964512A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50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0C9B621-0FFA-BD7D-CE4D-B38DA7CE2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134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F4BEAD-88B6-34BC-D9FA-BD83BDC59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28" y="2221992"/>
            <a:ext cx="4001129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9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D1476-9C01-B375-9EA2-97A774196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F3762-F9AF-2C76-B36D-443517F7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200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B3843C4-9134-D448-3120-CE7691989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18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73759C-D80F-49BF-F169-20666984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3" y="2221992"/>
            <a:ext cx="3691574" cy="37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69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A5CAC-8A2A-AFBD-8DDD-99962C4A6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356B9-6B64-3A75-F894-1CCB4F49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Dfs_r</a:t>
            </a:r>
            <a:r>
              <a:rPr lang="es-MX" dirty="0"/>
              <a:t> 500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162447A-7F5A-74E5-C7BD-F1BC2BDA9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20" y="2222500"/>
            <a:ext cx="7124095" cy="3740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B11A0A-3DFA-13A2-AF44-FF21C44E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5" y="2221992"/>
            <a:ext cx="3686716" cy="37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06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D777-621C-5329-EF1F-970407E9E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42359-0CAB-4690-18D2-560D6942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1902298"/>
            <a:ext cx="10691265" cy="305340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br>
              <a:rPr lang="es-MX" sz="7200" dirty="0"/>
            </a:br>
            <a:r>
              <a:rPr lang="pt-BR" sz="4400" dirty="0" err="1"/>
              <a:t>árboles</a:t>
            </a:r>
            <a:r>
              <a:rPr lang="pt-BR" sz="4400" dirty="0"/>
              <a:t> DFS_I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3439671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1CF0-DFA8-7196-ABFD-91DDDEB2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3C37E-3DE8-5E03-7B5A-1CC2866D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50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A9D764-4992-629D-F60A-518649048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354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B2D95F-9C31-F18A-C998-562DC88E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49" y="2221992"/>
            <a:ext cx="3421105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9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A9FD1-A4CF-A80B-BD80-C4FFCEC9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4F99C-9EA4-6B45-812A-248597B8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200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6799EF2-5947-DB0E-FA7D-0FE889619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16" y="2222500"/>
            <a:ext cx="7124095" cy="37401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8527170-25AC-2BCC-9F06-A9247751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1" y="2221992"/>
            <a:ext cx="366382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59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AF2F-4EDB-6B68-CD2B-CB690558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82AAF-8A18-2974-BDBE-02A057A16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árbol </a:t>
            </a:r>
            <a:r>
              <a:rPr lang="es-MX" dirty="0" err="1"/>
              <a:t>Dfs_I</a:t>
            </a:r>
            <a:r>
              <a:rPr lang="es-MX" dirty="0"/>
              <a:t> 500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21CB409-FF62-8827-0D52-F15ABD189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20" y="2222500"/>
            <a:ext cx="7124095" cy="3740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022C16-8AF1-F962-1A1D-4BE55554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5" y="2221992"/>
            <a:ext cx="368512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622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644</Words>
  <Application>Microsoft Office PowerPoint</Application>
  <PresentationFormat>Panorámica</PresentationFormat>
  <Paragraphs>101</Paragraphs>
  <Slides>98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98</vt:i4>
      </vt:variant>
    </vt:vector>
  </HeadingPairs>
  <TitlesOfParts>
    <vt:vector size="102" baseType="lpstr">
      <vt:lpstr>Arial</vt:lpstr>
      <vt:lpstr>Calisto MT</vt:lpstr>
      <vt:lpstr>Univers Condensed</vt:lpstr>
      <vt:lpstr>ChronicleVTI</vt:lpstr>
      <vt:lpstr>Capturas de Proyecto 2 de diseño y algoritMos</vt:lpstr>
      <vt:lpstr>Presentación de PowerPoint</vt:lpstr>
      <vt:lpstr>Modelo de mallas</vt:lpstr>
      <vt:lpstr>Grafo mallas 50</vt:lpstr>
      <vt:lpstr>Grafo mallas 200</vt:lpstr>
      <vt:lpstr>Grafo mallas 500</vt:lpstr>
      <vt:lpstr>Modelo de malas árboles bfs</vt:lpstr>
      <vt:lpstr>Grafo mallas árbol bfs 50</vt:lpstr>
      <vt:lpstr>Grafo mallas árbol bfs 200</vt:lpstr>
      <vt:lpstr>Grafo mallas árbol bfs 500</vt:lpstr>
      <vt:lpstr>Modelo de malas árboles dfs_r</vt:lpstr>
      <vt:lpstr>Grafo mallas árbol Dfs_r 50</vt:lpstr>
      <vt:lpstr>Grafo mallas árbol Dfs_r 200</vt:lpstr>
      <vt:lpstr>Grafo mallas árbol Dfs_r 500</vt:lpstr>
      <vt:lpstr>Modelo de malas árboles dfs_I</vt:lpstr>
      <vt:lpstr>Grafo mallas árbol Dfs_I 50</vt:lpstr>
      <vt:lpstr>Grafo mallas árbol Dfs_I 200</vt:lpstr>
      <vt:lpstr>Grafo mallas árbol Dfs_I 500</vt:lpstr>
      <vt:lpstr>Modelo de  Erdös y Rényi</vt:lpstr>
      <vt:lpstr>Grafo Erdös y Rényi 50</vt:lpstr>
      <vt:lpstr>Grafo Erdös y Rényi 200</vt:lpstr>
      <vt:lpstr>Grafo Erdös y Rényi 500</vt:lpstr>
      <vt:lpstr>Modelo de  Erdös y Rényi árboles bfs</vt:lpstr>
      <vt:lpstr>Grafo Erdös y Rényi árbol bfs 50</vt:lpstr>
      <vt:lpstr>Grafo Erdös y Rényi árbol bfs 200</vt:lpstr>
      <vt:lpstr>Grafo Erdös y Rényi árbol bfs 500</vt:lpstr>
      <vt:lpstr>Modelo de  Erdös y Rényi árboles Dfs_R</vt:lpstr>
      <vt:lpstr>Grafo Erdös y Rényi árbol Dfs_R 50</vt:lpstr>
      <vt:lpstr>Grafo Erdös y Rényi árbol Dfs_R 200</vt:lpstr>
      <vt:lpstr>Grafo Erdös y Rényi árbol Dfs_R 500</vt:lpstr>
      <vt:lpstr>Modelo de  Erdös y Rényi árboles Dfs_I</vt:lpstr>
      <vt:lpstr>Grafo Erdös y Rényi árbol Dfs_I 50</vt:lpstr>
      <vt:lpstr>Grafo Erdös y Rényi árbol Dfs_I 200</vt:lpstr>
      <vt:lpstr>Grafo Erdös y Rényi árbol Dfs_I 500</vt:lpstr>
      <vt:lpstr>Modelo de  Gilbert</vt:lpstr>
      <vt:lpstr>Grafo GILBERT 50</vt:lpstr>
      <vt:lpstr>Grafo GILBERT 200</vt:lpstr>
      <vt:lpstr>Grafo GILBERT 500</vt:lpstr>
      <vt:lpstr>Modelo de  Gilbert árboles BFS</vt:lpstr>
      <vt:lpstr>Grafo GILBERT árbol bfs 50</vt:lpstr>
      <vt:lpstr>Grafo GILBERT árbol bfs 200</vt:lpstr>
      <vt:lpstr>Grafo GILBERT árbol bfs 500</vt:lpstr>
      <vt:lpstr>Modelo de  Gilbert árboles Dfs_R</vt:lpstr>
      <vt:lpstr>Grafo GILBERT árbol Dfs_R 50</vt:lpstr>
      <vt:lpstr>Grafo GILBERT árbol Dfs_R 200</vt:lpstr>
      <vt:lpstr>Grafo GILBERT árbol Dfs_R 500</vt:lpstr>
      <vt:lpstr>Modelo de  Gilbert árboles Dfs_I</vt:lpstr>
      <vt:lpstr>Grafo GILBERT árbol Dfs_I 50</vt:lpstr>
      <vt:lpstr>Grafo GILBERT árbol Dfs_I 200</vt:lpstr>
      <vt:lpstr>Grafo GILBERT árbol Dfs_I 500</vt:lpstr>
      <vt:lpstr>Modelo geográfico simple</vt:lpstr>
      <vt:lpstr>Grafo geográfico simple 50</vt:lpstr>
      <vt:lpstr>Grafo geográfico simple 200</vt:lpstr>
      <vt:lpstr>Grafo geográfico simple 500</vt:lpstr>
      <vt:lpstr>Modelo geográfico simple árboles BFS</vt:lpstr>
      <vt:lpstr>Grafo geográfico simple árbol Bfs 50</vt:lpstr>
      <vt:lpstr>Grafo geográfico simple árbol Bfs 200</vt:lpstr>
      <vt:lpstr>Grafo geográfico simple árbol Bfs 500</vt:lpstr>
      <vt:lpstr>Modelo geográfico simple árboles Dfs_R</vt:lpstr>
      <vt:lpstr>Grafo geográfico simple árbol Dfs_R 50</vt:lpstr>
      <vt:lpstr>Grafo geográfico simple árbol DFS_R 200</vt:lpstr>
      <vt:lpstr>Grafo geográfico simple árbol DFS_R 500</vt:lpstr>
      <vt:lpstr>Modelo geográfico simple árboles Dfs_I</vt:lpstr>
      <vt:lpstr>Grafo geográfico simple árbol Dfs_I 50</vt:lpstr>
      <vt:lpstr>Grafo geográfico simple árbol DFS_I 200</vt:lpstr>
      <vt:lpstr>Grafo geográfico simple árbol DFS_I 500</vt:lpstr>
      <vt:lpstr>Modelo de Barabási-Albert</vt:lpstr>
      <vt:lpstr>Grafo Barabási-Albert 50</vt:lpstr>
      <vt:lpstr>Grafo Barabási-Albert 200</vt:lpstr>
      <vt:lpstr>Grafo Barabási-Albert 500</vt:lpstr>
      <vt:lpstr>Modelo de Barabási-Albert árboles BFS</vt:lpstr>
      <vt:lpstr>Grafo Barabási-Albert árbol bfs 50</vt:lpstr>
      <vt:lpstr>Grafo Barabási-Albert árbol bfs 200</vt:lpstr>
      <vt:lpstr>Grafo Barabási-Albert árbol bfs 500</vt:lpstr>
      <vt:lpstr>Modelo de Barabási-Albert árboles DFS_r</vt:lpstr>
      <vt:lpstr>Grafo Barabási-Albert árbol Dfs_R 50</vt:lpstr>
      <vt:lpstr>Grafo Barabási-Albert árbol Dfs_R 200</vt:lpstr>
      <vt:lpstr>Grafo Barabási-Albert árbol Dfs_R 500</vt:lpstr>
      <vt:lpstr>Modelo de Barabási-Albert árboles dFS_I</vt:lpstr>
      <vt:lpstr>Grafo Barabási-Albert árbol Dfs_I 50</vt:lpstr>
      <vt:lpstr>Grafo Barabási-Albert árbol Dfs_I 200</vt:lpstr>
      <vt:lpstr>Grafo Barabási-Albert árbol Dfs_I 500</vt:lpstr>
      <vt:lpstr>Modelo de Dorogovtsev-Mendes</vt:lpstr>
      <vt:lpstr>Grafo Dorogovtsev-Mendes 50</vt:lpstr>
      <vt:lpstr>Grafo Dorogovtsev-Mendes 200</vt:lpstr>
      <vt:lpstr>Grafo Dorogovtsev-Mendes 500</vt:lpstr>
      <vt:lpstr>Modelo de Dorogovtsev-Mendes árboles BFS</vt:lpstr>
      <vt:lpstr>Grafo Dorogovtsev-Mendes árbol bfs 50</vt:lpstr>
      <vt:lpstr>Grafo Dorogovtsev-Mendes árbol bfs 200</vt:lpstr>
      <vt:lpstr>Grafo Dorogovtsev-Mendes árbol bfs 500</vt:lpstr>
      <vt:lpstr>Modelo de Dorogovtsev-Mendes árboles DFS_R</vt:lpstr>
      <vt:lpstr>Grafo Dorogovtsev-Mendes árbol Dfs_r 50</vt:lpstr>
      <vt:lpstr>Grafo Dorogovtsev-Mendes árbol Dfs_r 200</vt:lpstr>
      <vt:lpstr>Grafo Dorogovtsev-Mendes árbol Dfs_r 500</vt:lpstr>
      <vt:lpstr>Modelo de Dorogovtsev-Mendes árboles DFS_I</vt:lpstr>
      <vt:lpstr>Grafo Dorogovtsev-Mendes árbol Dfs_I 50</vt:lpstr>
      <vt:lpstr>Grafo Dorogovtsev-Mendes árbol Dfs_I 200</vt:lpstr>
      <vt:lpstr>Grafo Dorogovtsev-Mendes árbol Dfs_I 500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Angel Villanueva Mendez</dc:creator>
  <cp:lastModifiedBy>Miguel Angel Villanueva Mendez</cp:lastModifiedBy>
  <cp:revision>14</cp:revision>
  <dcterms:created xsi:type="dcterms:W3CDTF">2025-10-22T03:52:58Z</dcterms:created>
  <dcterms:modified xsi:type="dcterms:W3CDTF">2025-11-12T21:07:04Z</dcterms:modified>
</cp:coreProperties>
</file>